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6" r:id="rId13"/>
    <p:sldId id="267" r:id="rId14"/>
    <p:sldId id="268" r:id="rId15"/>
    <p:sldId id="269" r:id="rId16"/>
    <p:sldId id="270" r:id="rId17"/>
    <p:sldId id="278" r:id="rId18"/>
    <p:sldId id="271" r:id="rId19"/>
    <p:sldId id="272" r:id="rId20"/>
    <p:sldId id="273" r:id="rId21"/>
    <p:sldId id="274" r:id="rId22"/>
    <p:sldId id="275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3/9/2016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Race for the White House, Part III: The National Conventions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National Convention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Monday: Introduce You to America</a:t>
            </a:r>
          </a:p>
          <a:p>
            <a:pPr lvl="1"/>
            <a:r>
              <a:rPr lang="en-US" dirty="0" smtClean="0"/>
              <a:t>Spouse, significant other, best friends will give speeches introducing you to the United States</a:t>
            </a:r>
          </a:p>
          <a:p>
            <a:endParaRPr lang="en-US" dirty="0" smtClean="0"/>
          </a:p>
          <a:p>
            <a:r>
              <a:rPr lang="en-US" b="1" dirty="0" smtClean="0"/>
              <a:t>Tuesday: Introduce the Party Platform</a:t>
            </a:r>
            <a:endParaRPr lang="en-US" dirty="0" smtClean="0"/>
          </a:p>
          <a:p>
            <a:pPr lvl="1"/>
            <a:r>
              <a:rPr lang="en-US" b="1" dirty="0" smtClean="0"/>
              <a:t>Platform: The set of ideas you believe in as a candidate</a:t>
            </a:r>
          </a:p>
          <a:p>
            <a:pPr lvl="1"/>
            <a:r>
              <a:rPr lang="en-US" b="1" dirty="0" smtClean="0"/>
              <a:t>Keynote Address: Delivered by a future star of your party defending the platform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National Convention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Wednesday: The Nomination</a:t>
            </a:r>
            <a:endParaRPr lang="en-US" dirty="0" smtClean="0"/>
          </a:p>
          <a:p>
            <a:pPr lvl="1"/>
            <a:r>
              <a:rPr lang="en-US" b="1" dirty="0" smtClean="0"/>
              <a:t>Roll Call of States: State delegates announce their choices of nominee for president and vice-president</a:t>
            </a:r>
            <a:endParaRPr lang="en-US" dirty="0" smtClean="0"/>
          </a:p>
          <a:p>
            <a:pPr lvl="1"/>
            <a:r>
              <a:rPr lang="en-US" b="1" dirty="0" smtClean="0"/>
              <a:t>Running Mate delivers acceptance speech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Thursday: Accepting the Nomination</a:t>
            </a:r>
            <a:endParaRPr lang="en-US" dirty="0" smtClean="0"/>
          </a:p>
          <a:p>
            <a:pPr lvl="1"/>
            <a:r>
              <a:rPr lang="en-US" b="1" dirty="0" smtClean="0"/>
              <a:t>The nominee delivers their acceptance speech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Ready for Primetime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2 keynote addresses, the vice-presidential nominee’s speech, and the acceptance speech are all delivered on primetime, live television. </a:t>
            </a:r>
          </a:p>
          <a:p>
            <a:pPr lvl="1"/>
            <a:r>
              <a:rPr lang="en-US" dirty="0" smtClean="0"/>
              <a:t>This is a great way to introduce yourself to voters who will now begin paying attention in detail. </a:t>
            </a:r>
          </a:p>
          <a:p>
            <a:pPr lvl="1"/>
            <a:r>
              <a:rPr lang="en-US" dirty="0" smtClean="0"/>
              <a:t>Anticipate delivering your speech before a crowd of 40,000 to 50,000 people (Depending on the arena.)</a:t>
            </a:r>
          </a:p>
          <a:p>
            <a:pPr lvl="1"/>
            <a:r>
              <a:rPr lang="en-US" dirty="0" smtClean="0"/>
              <a:t>Anticipate a television audience of up to 40 Million people!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ampabay.com/resources/images/dti/rendered/2014/10/RNC_14122395_8c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763155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741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edia.oregonlive.com/oregonian/photo/2012/08/-b3f7e828318c6bd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52400"/>
            <a:ext cx="5468594" cy="658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494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.space.com/images/i/000/021/207/i02/mitt-romney-republican-national-convention.jpg?13464302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8736917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390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Convention Delegates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en-US" b="1" i="1" u="sng" dirty="0" smtClean="0">
                <a:solidFill>
                  <a:srgbClr val="00B050"/>
                </a:solidFill>
              </a:rPr>
              <a:t>Proportional Allocation</a:t>
            </a:r>
            <a:r>
              <a:rPr lang="en-US" b="1" u="sng" dirty="0" smtClean="0"/>
              <a:t>: Candidates receive a percentage of delegates based on the percent of the vote they receive</a:t>
            </a:r>
            <a:endParaRPr lang="en-US" dirty="0" smtClean="0"/>
          </a:p>
          <a:p>
            <a:pPr lvl="1"/>
            <a:r>
              <a:rPr lang="en-US" dirty="0" smtClean="0"/>
              <a:t>This is how the Democratic Party awards convention delegates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4114800" cy="534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360"/>
            <a:ext cx="9144000" cy="583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4859" y="0"/>
            <a:ext cx="92288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Summarize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dirty="0"/>
              <a:t>What the main idea of the lesson was</a:t>
            </a:r>
          </a:p>
          <a:p>
            <a:pPr lvl="1"/>
            <a:r>
              <a:rPr lang="en-US" dirty="0"/>
              <a:t>AND what you learned today.</a:t>
            </a:r>
          </a:p>
          <a:p>
            <a:endParaRPr lang="en-US" dirty="0"/>
          </a:p>
          <a:p>
            <a:r>
              <a:rPr lang="en-US" dirty="0"/>
              <a:t>Your summary should be able to explain today’s lesson to someone who was not in class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27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Convention Delegates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en-US" b="1" i="1" u="sng" dirty="0" smtClean="0">
                <a:solidFill>
                  <a:srgbClr val="00B050"/>
                </a:solidFill>
              </a:rPr>
              <a:t>Winner-Take-All Allocation</a:t>
            </a:r>
            <a:r>
              <a:rPr lang="en-US" b="1" u="sng" dirty="0" smtClean="0"/>
              <a:t>: Candidate who wins the primary wins ALL the delegates</a:t>
            </a:r>
          </a:p>
          <a:p>
            <a:pPr lvl="1"/>
            <a:r>
              <a:rPr lang="en-US" dirty="0" smtClean="0"/>
              <a:t>The Republican Party traditionally awards delegates in this manner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00"/>
            <a:ext cx="4658116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Simple Math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Proportional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en-US" dirty="0" smtClean="0"/>
              <a:t>Winner-Take-All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Maryland has 100 delegates at stake. </a:t>
            </a:r>
          </a:p>
          <a:p>
            <a:pPr lvl="1"/>
            <a:r>
              <a:rPr lang="en-US" dirty="0" smtClean="0"/>
              <a:t>Candidate A wins 55% of the vote and gets 55 delegates.</a:t>
            </a:r>
          </a:p>
          <a:p>
            <a:pPr lvl="1"/>
            <a:r>
              <a:rPr lang="en-US" dirty="0" smtClean="0"/>
              <a:t>Candidate B wins 40% of the vote and wins 40 delegates</a:t>
            </a:r>
          </a:p>
          <a:p>
            <a:endParaRPr lang="en-US" dirty="0" smtClean="0"/>
          </a:p>
          <a:p>
            <a:r>
              <a:rPr lang="en-US" dirty="0" smtClean="0"/>
              <a:t>This method causes primaries to last longer and allows more people to vote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Maryland has 100 Delegates at stake.</a:t>
            </a:r>
          </a:p>
          <a:p>
            <a:pPr lvl="1"/>
            <a:r>
              <a:rPr lang="en-US" dirty="0" smtClean="0"/>
              <a:t> Candidate A wins by one vote</a:t>
            </a:r>
          </a:p>
          <a:p>
            <a:pPr lvl="1"/>
            <a:r>
              <a:rPr lang="en-US" dirty="0" smtClean="0"/>
              <a:t>Candidate A gets ALL THE DELEGATES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This  method tends to end primaries quicker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Toward the Convention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Once a candidate has a majority of the convention delegates they become the </a:t>
            </a:r>
            <a:r>
              <a:rPr lang="en-US" i="1" dirty="0" smtClean="0"/>
              <a:t>presumptive nominee </a:t>
            </a:r>
            <a:r>
              <a:rPr lang="en-US" dirty="0" smtClean="0"/>
              <a:t>and starts planning their convention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Choosing a Running Mate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u="sng" dirty="0" smtClean="0"/>
              <a:t>In the spring or summer before the election, the presumptive nominee picks their running mate: their vice-president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14600"/>
            <a:ext cx="4572000" cy="3232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Choosing a Running Mate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LOTS of strategy goes into this pick. </a:t>
            </a:r>
          </a:p>
          <a:p>
            <a:r>
              <a:rPr lang="en-US" u="sng" dirty="0" smtClean="0"/>
              <a:t>A GOOD running mate will:  </a:t>
            </a:r>
          </a:p>
          <a:p>
            <a:r>
              <a:rPr lang="en-US" u="sng" dirty="0" smtClean="0"/>
              <a:t>BALANCE THE TICKET</a:t>
            </a:r>
          </a:p>
          <a:p>
            <a:pPr lvl="1"/>
            <a:r>
              <a:rPr lang="en-US" dirty="0" smtClean="0"/>
              <a:t>(OLD AND YOUNG, GEOGRAPHY, IDEOLOGY) </a:t>
            </a:r>
          </a:p>
          <a:p>
            <a:r>
              <a:rPr lang="en-US" u="sng" dirty="0" smtClean="0"/>
              <a:t>OR TARGET A SPECIFIC STATE OR GROUP OF VOTERS</a:t>
            </a:r>
          </a:p>
          <a:p>
            <a:endParaRPr lang="en-US" dirty="0" smtClean="0"/>
          </a:p>
          <a:p>
            <a:r>
              <a:rPr lang="en-US" dirty="0" smtClean="0"/>
              <a:t>Sometimes it works, and sometimes…well…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44604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44000" cy="6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Planning the Convention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The political party that is defending the White House always goes last.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This is a huge advantage.</a:t>
            </a:r>
          </a:p>
          <a:p>
            <a:pPr lvl="1"/>
            <a:r>
              <a:rPr lang="en-US" dirty="0" smtClean="0"/>
              <a:t>The host city is chosen 1-2 years beforehand.</a:t>
            </a:r>
          </a:p>
          <a:p>
            <a:pPr lvl="2"/>
            <a:r>
              <a:rPr lang="en-US" dirty="0" smtClean="0"/>
              <a:t>2016 Republican National Convention – Cleveland, OH</a:t>
            </a:r>
          </a:p>
          <a:p>
            <a:pPr lvl="2"/>
            <a:r>
              <a:rPr lang="en-US" dirty="0" smtClean="0"/>
              <a:t>2016 Democratic National Convention – Philadelphia, PA</a:t>
            </a:r>
          </a:p>
          <a:p>
            <a:pPr lvl="2">
              <a:buNone/>
            </a:pPr>
            <a:endParaRPr lang="en-US" dirty="0" smtClean="0"/>
          </a:p>
          <a:p>
            <a:r>
              <a:rPr lang="en-US" b="1" dirty="0" smtClean="0"/>
              <a:t>The host city is picked for the same reasons as a good running mate.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5328</TotalTime>
  <Words>445</Words>
  <Application>Microsoft Office PowerPoint</Application>
  <PresentationFormat>On-screen Show (4:3)</PresentationFormat>
  <Paragraphs>65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Consolas</vt:lpstr>
      <vt:lpstr>Corbel</vt:lpstr>
      <vt:lpstr>Wingdings</vt:lpstr>
      <vt:lpstr>Wingdings 2</vt:lpstr>
      <vt:lpstr>Wingdings 3</vt:lpstr>
      <vt:lpstr>Default Theme</vt:lpstr>
      <vt:lpstr>Race for the White House, Part III: The National Conventions</vt:lpstr>
      <vt:lpstr>Convention Delegates</vt:lpstr>
      <vt:lpstr>Convention Delegates</vt:lpstr>
      <vt:lpstr>Simple Math</vt:lpstr>
      <vt:lpstr>Toward the Convention</vt:lpstr>
      <vt:lpstr>Choosing a Running Mate</vt:lpstr>
      <vt:lpstr>Choosing a Running Mate</vt:lpstr>
      <vt:lpstr>PowerPoint Presentation</vt:lpstr>
      <vt:lpstr>Planning the Convention</vt:lpstr>
      <vt:lpstr>The National Convention</vt:lpstr>
      <vt:lpstr>The National Convention</vt:lpstr>
      <vt:lpstr>Ready for Primetime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Race for the White House, Part III: The National Conventions</dc:title>
  <dc:creator>Lawrence Ashley Staten</dc:creator>
  <cp:lastModifiedBy>Lawrence Staten</cp:lastModifiedBy>
  <cp:revision>7</cp:revision>
  <dcterms:created xsi:type="dcterms:W3CDTF">2012-03-05T02:07:51Z</dcterms:created>
  <dcterms:modified xsi:type="dcterms:W3CDTF">2016-03-09T23:21:05Z</dcterms:modified>
</cp:coreProperties>
</file>